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72" r:id="rId10"/>
    <p:sldId id="263" r:id="rId11"/>
    <p:sldId id="264" r:id="rId12"/>
    <p:sldId id="270" r:id="rId13"/>
    <p:sldId id="269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D318-B895-3E5C-1F33-FD5D08F77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75A18-C82C-1B76-A8DC-5FB4A84A1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E562-C040-DCC7-2AFA-E1EACCD0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337AD-36E2-EE20-CDA9-B4318417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10ED-B37D-D1FD-951D-E27AA8B3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6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077B-68F0-0FEE-66A3-D0A90D5A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5F93E-521A-0F19-3D0E-D0370C6C7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815C6-13BD-6D20-6ACF-46EE673B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FCFAB-0997-ECB7-E9B3-E570AE96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2312F-63E6-A814-63A8-05AA0FAC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24B84-B003-F2A7-4B44-20009E385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FFA83-9468-4775-949E-2DAA179E5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95D-62F1-0A58-42DC-F7263CDF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11E4A-4E12-7198-8492-0DDD307B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6C654-AAE7-AC39-7763-E747BAE1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0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5E32-0299-9A85-BDCC-807C91CB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FAC8-4E01-6B39-F617-719F2229B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3822E-3A87-1651-C109-516E566F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3A4-CE39-AF27-E062-0D2A2AFA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430CD-B8EA-44E5-D68F-B6AB5BDA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5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95D3-EC26-C9A7-B5E6-5763ECE2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70309-DB35-7238-90C5-C860BB9A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258B-BA6C-BB1D-0231-B41B5C64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D30F0-685E-6FD8-40C3-CB0305D1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5B935-1E30-50AC-C8CD-01C7A5D5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E3E83-BFB9-61C7-0959-9D4AA01E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79594-9178-6BD2-8562-416252BF2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FC8DF-11DB-0968-08CC-77F725B95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A6FF2-BEA0-C7EA-7D3A-0F0732C4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85EFB-8CAA-59F9-02BC-F68EBBFF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250D8-8F2F-A50D-B8E4-60BB6113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5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5C04-1AAB-1BA2-B735-2BF19F94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5022E-71B0-4B77-6005-142EC050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53743-D940-C1EE-4615-FCAFEDBF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9DAA2-D24F-91AC-DA88-74CE483B7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BB39C-F63A-D5B6-A247-F72EDA0A6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248F2-0000-3719-2A92-BA3EF297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D3B86-C982-EDDB-4394-AFC92F1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5A371-105E-46F6-8F74-F3762C1F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1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6849-9966-B3FA-82ED-69DF90BD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A3676-9ED7-343F-5EDD-E9B8A7E1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FA3EC-69F4-FF92-349D-C9F3C50D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58F8-462E-6EA8-DD84-19520A4D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8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FE88F-E0BA-A65D-C9B6-36AD3A91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FC5A2-7AEE-530E-0275-679484F9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400E8-75A0-0F62-6DC0-641AA78B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1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32A0-05C8-FA21-B182-831F000F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BC2A-01A3-645C-A44A-A500948C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AA188-50F1-C673-7F0B-63A1E36E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62984-90E9-7085-6128-61AF9B9A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459DD-2917-CABB-B02F-BE4901FD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090F1-47EA-708F-463E-7D49746E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6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9C4C-1438-F2B5-FFAD-B4B54BDB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62BD0-229A-2E35-8F3B-A42813539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D130C-E64D-33CC-5FE3-AD5E5082E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973D1-010C-153A-C0DA-F0A44691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18D92-903A-FE67-75C7-EC0E9C50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A9B6E-8852-35E6-768E-AA468A0A0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9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8C94D-095C-EDA4-FA2C-64A50C0E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91B49-F93F-13D2-CCC6-C1278FD69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22C6-C185-304C-E739-FA07FD335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075398-35E1-4988-8F62-7F0629327386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AFA78-40EB-AB81-81AD-1AE2AF21E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F7DBA-4EB1-18A3-AA03-9560201E5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9E51-82DF-462E-885B-2E7924A2F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E58E-810D-2FCB-6E8D-69053C5B9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NASACRE conference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2ECCE-319E-E616-7040-AF3DEE043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Menti-meter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C7745-AD98-1AEF-614D-1B9238DB7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30" y="4278312"/>
            <a:ext cx="26384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878CBA-084D-E841-8387-2DEF8F995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D929B-8E30-4FE5-4FDB-A8F0CC5B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F8E4F6-FF44-9250-46B0-CA718F624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e image displays a question prompt on a digital interface, asking how to effectively disagree with others in a SACRE (presumably a meeting or discussion setting), followed by a list of potential strategies such as mutual respect, active listening, and evidence-based discussion.&#10;&#10;AI-generated content may be incorrect.">
            <a:extLst>
              <a:ext uri="{FF2B5EF4-FFF2-40B4-BE49-F238E27FC236}">
                <a16:creationId xmlns:a16="http://schemas.microsoft.com/office/drawing/2014/main" id="{2764B4B1-63C2-E7D3-76B8-399359FC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83967"/>
            <a:ext cx="10905066" cy="2290064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AB325-897B-3F00-6203-C782A7CCC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20CA5-DC21-EB0C-07E6-47CAFFD99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2"/>
          <a:stretch>
            <a:fillRect/>
          </a:stretch>
        </p:blipFill>
        <p:spPr>
          <a:xfrm>
            <a:off x="637275" y="0"/>
            <a:ext cx="2942459" cy="6499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B1259F-8660-451E-F223-9F44C87C2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8" b="28101"/>
          <a:stretch>
            <a:fillRect/>
          </a:stretch>
        </p:blipFill>
        <p:spPr>
          <a:xfrm>
            <a:off x="3579734" y="674175"/>
            <a:ext cx="3412819" cy="42529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441F7A-D5D0-42A8-5D38-159FA8DAE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9" b="-13"/>
          <a:stretch>
            <a:fillRect/>
          </a:stretch>
        </p:blipFill>
        <p:spPr>
          <a:xfrm>
            <a:off x="6992553" y="955221"/>
            <a:ext cx="3412819" cy="460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25F825-33D1-0CD4-9EEE-368326EE24B2}"/>
              </a:ext>
            </a:extLst>
          </p:cNvPr>
          <p:cNvSpPr txBox="1"/>
          <p:nvPr/>
        </p:nvSpPr>
        <p:spPr>
          <a:xfrm>
            <a:off x="4067855" y="152422"/>
            <a:ext cx="243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answers were:</a:t>
            </a:r>
          </a:p>
        </p:txBody>
      </p:sp>
    </p:spTree>
    <p:extLst>
      <p:ext uri="{BB962C8B-B14F-4D97-AF65-F5344CB8AC3E}">
        <p14:creationId xmlns:p14="http://schemas.microsoft.com/office/powerpoint/2010/main" val="288745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058A8-FDD8-0AD6-35F6-D29BA8EEE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541E3-77F0-679C-9285-8B07B700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9"/>
          <a:stretch>
            <a:fillRect/>
          </a:stretch>
        </p:blipFill>
        <p:spPr>
          <a:xfrm>
            <a:off x="643467" y="1517646"/>
            <a:ext cx="10905066" cy="382270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E409B-A999-E6EB-F816-0598AE4F2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07E53-2F61-D325-2C52-0A19BA7F1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0"/>
          <a:stretch>
            <a:fillRect/>
          </a:stretch>
        </p:blipFill>
        <p:spPr>
          <a:xfrm>
            <a:off x="782989" y="65884"/>
            <a:ext cx="8210383" cy="6792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08A19-172A-FF4C-BD6E-AA52BF66963C}"/>
              </a:ext>
            </a:extLst>
          </p:cNvPr>
          <p:cNvSpPr txBox="1"/>
          <p:nvPr/>
        </p:nvSpPr>
        <p:spPr>
          <a:xfrm>
            <a:off x="9291837" y="1434568"/>
            <a:ext cx="243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answers were:</a:t>
            </a:r>
          </a:p>
        </p:txBody>
      </p:sp>
    </p:spTree>
    <p:extLst>
      <p:ext uri="{BB962C8B-B14F-4D97-AF65-F5344CB8AC3E}">
        <p14:creationId xmlns:p14="http://schemas.microsoft.com/office/powerpoint/2010/main" val="2700305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0E713-E47F-A1E5-A319-46A1F51B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1D392-AD30-CAC3-6758-BE2EF9749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4" y="643467"/>
            <a:ext cx="1012921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E4CA4-88B6-EEF7-196B-E27090F3C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05DE6-E63F-BD13-DC60-9F4714F91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35"/>
          <a:stretch>
            <a:fillRect/>
          </a:stretch>
        </p:blipFill>
        <p:spPr>
          <a:xfrm>
            <a:off x="1319405" y="643467"/>
            <a:ext cx="955318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070C-716B-109C-CEF7-1BBB54526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6F94-3664-EE44-B54D-4B57BBDDE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9" b="42914"/>
          <a:stretch>
            <a:fillRect/>
          </a:stretch>
        </p:blipFill>
        <p:spPr>
          <a:xfrm>
            <a:off x="0" y="487793"/>
            <a:ext cx="5924436" cy="6276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AD7136-BD74-94F5-A868-9FB1F768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0"/>
          <a:stretch>
            <a:fillRect/>
          </a:stretch>
        </p:blipFill>
        <p:spPr>
          <a:xfrm>
            <a:off x="6096000" y="101054"/>
            <a:ext cx="5391492" cy="6756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789C6B-2BB0-2F39-79A8-F72E224D85AC}"/>
              </a:ext>
            </a:extLst>
          </p:cNvPr>
          <p:cNvSpPr txBox="1"/>
          <p:nvPr/>
        </p:nvSpPr>
        <p:spPr>
          <a:xfrm>
            <a:off x="328526" y="93560"/>
            <a:ext cx="243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answers were:</a:t>
            </a:r>
          </a:p>
        </p:txBody>
      </p:sp>
    </p:spTree>
    <p:extLst>
      <p:ext uri="{BB962C8B-B14F-4D97-AF65-F5344CB8AC3E}">
        <p14:creationId xmlns:p14="http://schemas.microsoft.com/office/powerpoint/2010/main" val="222213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76702-9A82-F47F-EAB0-330E886F2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38825"/>
            <a:ext cx="10905066" cy="398034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4AB60-F6FD-A5C8-EC84-FAE1756D2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38825"/>
            <a:ext cx="10905066" cy="3980348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77BFB1-D020-DE03-F8F3-5D2907827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8355A-0231-82A6-D763-90C72609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D18D2-97C8-EFFA-D96D-EB77EAE9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86AE1-7A0C-7408-8314-C7D125348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14"/>
          <a:stretch>
            <a:fillRect/>
          </a:stretch>
        </p:blipFill>
        <p:spPr>
          <a:xfrm>
            <a:off x="643467" y="1011695"/>
            <a:ext cx="10905066" cy="483460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E4207-75F0-4C4C-2916-2667BE37B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55FA9-AAAD-0A06-31FC-D87DB428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39259"/>
          <a:stretch>
            <a:fillRect/>
          </a:stretch>
        </p:blipFill>
        <p:spPr>
          <a:xfrm>
            <a:off x="328526" y="885371"/>
            <a:ext cx="5797052" cy="416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54668D-6DF6-C69F-1914-7CA0D2CFC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9"/>
          <a:stretch>
            <a:fillRect/>
          </a:stretch>
        </p:blipFill>
        <p:spPr>
          <a:xfrm>
            <a:off x="6022666" y="885372"/>
            <a:ext cx="5563930" cy="4165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13D66-55F2-50AE-5458-A8D34037C237}"/>
              </a:ext>
            </a:extLst>
          </p:cNvPr>
          <p:cNvSpPr txBox="1"/>
          <p:nvPr/>
        </p:nvSpPr>
        <p:spPr>
          <a:xfrm>
            <a:off x="328526" y="93560"/>
            <a:ext cx="243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answers were:</a:t>
            </a:r>
          </a:p>
        </p:txBody>
      </p:sp>
    </p:spTree>
    <p:extLst>
      <p:ext uri="{BB962C8B-B14F-4D97-AF65-F5344CB8AC3E}">
        <p14:creationId xmlns:p14="http://schemas.microsoft.com/office/powerpoint/2010/main" val="16171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4A60B-9D25-4467-6EF5-E74D287A4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232A7-625F-9722-AA87-E63C5CC80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02E3D-7BCD-16A0-16FC-741214D04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e image displays a question prompt on a web interface, asking how the SACRE (presumably an organization or program) enhances community understanding, followed by various community-focused options such as interfaith collaboration, representation, diversity promotion, networking, dialogue facilitation, and educational support.&#10;&#10;AI-generated content may be incorrect.">
            <a:extLst>
              <a:ext uri="{FF2B5EF4-FFF2-40B4-BE49-F238E27FC236}">
                <a16:creationId xmlns:a16="http://schemas.microsoft.com/office/drawing/2014/main" id="{A9A2AB3C-3527-4EBA-0A79-F7C57DEC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11230"/>
            <a:ext cx="10905066" cy="2235539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8E9BF-34C9-746E-1D91-E82F08CC6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EF3AC-41C6-4997-A63F-324ED617B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4" b="48995"/>
          <a:stretch>
            <a:fillRect/>
          </a:stretch>
        </p:blipFill>
        <p:spPr>
          <a:xfrm>
            <a:off x="3398786" y="812800"/>
            <a:ext cx="2876067" cy="3018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32814-B601-2BDE-6643-2095E07C566D}"/>
              </a:ext>
            </a:extLst>
          </p:cNvPr>
          <p:cNvSpPr txBox="1"/>
          <p:nvPr/>
        </p:nvSpPr>
        <p:spPr>
          <a:xfrm>
            <a:off x="328526" y="93560"/>
            <a:ext cx="243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answers were: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AEBBB-E7F7-0B41-E2EA-92E4EA0B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8"/>
          <a:stretch>
            <a:fillRect/>
          </a:stretch>
        </p:blipFill>
        <p:spPr>
          <a:xfrm>
            <a:off x="6504974" y="899251"/>
            <a:ext cx="2174568" cy="5804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41C53-8488-E5C3-7AE3-DA2FD5DA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" b="68571"/>
          <a:stretch>
            <a:fillRect/>
          </a:stretch>
        </p:blipFill>
        <p:spPr>
          <a:xfrm>
            <a:off x="328526" y="812800"/>
            <a:ext cx="2980111" cy="43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9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9D0D0CFC87C42BF7D527685CFF6EA" ma:contentTypeVersion="12" ma:contentTypeDescription="Create a new document." ma:contentTypeScope="" ma:versionID="b7c62c6e27ea0a2a9abf725313e568a7">
  <xsd:schema xmlns:xsd="http://www.w3.org/2001/XMLSchema" xmlns:xs="http://www.w3.org/2001/XMLSchema" xmlns:p="http://schemas.microsoft.com/office/2006/metadata/properties" xmlns:ns2="0a5376f4-9841-4735-9748-2dccf782c7b3" xmlns:ns3="d2b3a851-009f-4a08-85a5-c280edee8cc8" targetNamespace="http://schemas.microsoft.com/office/2006/metadata/properties" ma:root="true" ma:fieldsID="21118a182c68430fb6224f7bbd4d6fd1" ns2:_="" ns3:_="">
    <xsd:import namespace="0a5376f4-9841-4735-9748-2dccf782c7b3"/>
    <xsd:import namespace="d2b3a851-009f-4a08-85a5-c280edee8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376f4-9841-4735-9748-2dccf782c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de2c7b9-530e-426c-86e3-d6c63a4313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a851-009f-4a08-85a5-c280edee8c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13267b-62e2-4d97-981c-ed73f27b6e2d}" ma:internalName="TaxCatchAll" ma:showField="CatchAllData" ma:web="d2b3a851-009f-4a08-85a5-c280edee8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5376f4-9841-4735-9748-2dccf782c7b3">
      <Terms xmlns="http://schemas.microsoft.com/office/infopath/2007/PartnerControls"/>
    </lcf76f155ced4ddcb4097134ff3c332f>
    <TaxCatchAll xmlns="d2b3a851-009f-4a08-85a5-c280edee8cc8" xsi:nil="true"/>
  </documentManagement>
</p:properties>
</file>

<file path=customXml/itemProps1.xml><?xml version="1.0" encoding="utf-8"?>
<ds:datastoreItem xmlns:ds="http://schemas.openxmlformats.org/officeDocument/2006/customXml" ds:itemID="{BDAB6154-D1D8-4B85-9552-1C9B40524CE8}"/>
</file>

<file path=customXml/itemProps2.xml><?xml version="1.0" encoding="utf-8"?>
<ds:datastoreItem xmlns:ds="http://schemas.openxmlformats.org/officeDocument/2006/customXml" ds:itemID="{D8F4DFF8-9C96-497B-B381-20C1C78D07E4}"/>
</file>

<file path=customXml/itemProps3.xml><?xml version="1.0" encoding="utf-8"?>
<ds:datastoreItem xmlns:ds="http://schemas.openxmlformats.org/officeDocument/2006/customXml" ds:itemID="{629E8A0B-F7B9-4E03-A962-4739FA1467D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NASACRE conference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 Clinton</dc:creator>
  <cp:lastModifiedBy>C Clinton</cp:lastModifiedBy>
  <cp:revision>2</cp:revision>
  <dcterms:created xsi:type="dcterms:W3CDTF">2026-05-18T10:37:20Z</dcterms:created>
  <dcterms:modified xsi:type="dcterms:W3CDTF">2026-05-18T10:55:33Z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0x01010057E9D0D0CFC87C42BF7D527685CFF6EA</vt:lpwstr>
  </property>
</Properties>
</file>